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60" r:id="rId5"/>
    <p:sldId id="264" r:id="rId6"/>
    <p:sldId id="273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5" r:id="rId15"/>
    <p:sldId id="278" r:id="rId16"/>
    <p:sldId id="287" r:id="rId17"/>
    <p:sldId id="280" r:id="rId18"/>
    <p:sldId id="28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2" autoAdjust="0"/>
    <p:restoredTop sz="93842" autoAdjust="0"/>
  </p:normalViewPr>
  <p:slideViewPr>
    <p:cSldViewPr snapToGrid="0">
      <p:cViewPr varScale="1">
        <p:scale>
          <a:sx n="67" d="100"/>
          <a:sy n="67" d="100"/>
        </p:scale>
        <p:origin x="760" y="56"/>
      </p:cViewPr>
      <p:guideLst/>
    </p:cSldViewPr>
  </p:slideViewPr>
  <p:outlineViewPr>
    <p:cViewPr>
      <p:scale>
        <a:sx n="33" d="100"/>
        <a:sy n="33" d="100"/>
      </p:scale>
      <p:origin x="0" y="-65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1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stha Kumar" userId="f94225b3-263d-47de-91f3-c17c89a7eef3" providerId="ADAL" clId="{0F5BC9CE-F9FB-41B3-8CC9-D73E93342966}"/>
    <pc:docChg chg="undo custSel delSld modSld">
      <pc:chgData name="Aastha Kumar" userId="f94225b3-263d-47de-91f3-c17c89a7eef3" providerId="ADAL" clId="{0F5BC9CE-F9FB-41B3-8CC9-D73E93342966}" dt="2024-10-13T13:51:16.187" v="520" actId="47"/>
      <pc:docMkLst>
        <pc:docMk/>
      </pc:docMkLst>
      <pc:sldChg chg="modSp mod">
        <pc:chgData name="Aastha Kumar" userId="f94225b3-263d-47de-91f3-c17c89a7eef3" providerId="ADAL" clId="{0F5BC9CE-F9FB-41B3-8CC9-D73E93342966}" dt="2024-10-13T12:55:50.920" v="17" actId="1038"/>
        <pc:sldMkLst>
          <pc:docMk/>
          <pc:sldMk cId="839443117" sldId="264"/>
        </pc:sldMkLst>
        <pc:picChg chg="mod">
          <ac:chgData name="Aastha Kumar" userId="f94225b3-263d-47de-91f3-c17c89a7eef3" providerId="ADAL" clId="{0F5BC9CE-F9FB-41B3-8CC9-D73E93342966}" dt="2024-10-13T12:55:50.920" v="17" actId="1038"/>
          <ac:picMkLst>
            <pc:docMk/>
            <pc:sldMk cId="839443117" sldId="264"/>
            <ac:picMk id="5" creationId="{70DFBF1F-F81D-1A49-089C-D75299526EFB}"/>
          </ac:picMkLst>
        </pc:picChg>
      </pc:sldChg>
      <pc:sldChg chg="modSp del mod">
        <pc:chgData name="Aastha Kumar" userId="f94225b3-263d-47de-91f3-c17c89a7eef3" providerId="ADAL" clId="{0F5BC9CE-F9FB-41B3-8CC9-D73E93342966}" dt="2024-10-13T13:51:16.187" v="520" actId="47"/>
        <pc:sldMkLst>
          <pc:docMk/>
          <pc:sldMk cId="3910252125" sldId="268"/>
        </pc:sldMkLst>
        <pc:picChg chg="mod modCrop">
          <ac:chgData name="Aastha Kumar" userId="f94225b3-263d-47de-91f3-c17c89a7eef3" providerId="ADAL" clId="{0F5BC9CE-F9FB-41B3-8CC9-D73E93342966}" dt="2024-10-13T13:00:31.154" v="111" actId="732"/>
          <ac:picMkLst>
            <pc:docMk/>
            <pc:sldMk cId="3910252125" sldId="268"/>
            <ac:picMk id="5" creationId="{3BA403AF-9285-433C-1DA8-CC1CDB71DF85}"/>
          </ac:picMkLst>
        </pc:picChg>
      </pc:sldChg>
      <pc:sldChg chg="addSp delSp modSp mod">
        <pc:chgData name="Aastha Kumar" userId="f94225b3-263d-47de-91f3-c17c89a7eef3" providerId="ADAL" clId="{0F5BC9CE-F9FB-41B3-8CC9-D73E93342966}" dt="2024-10-13T13:02:22.184" v="131" actId="14100"/>
        <pc:sldMkLst>
          <pc:docMk/>
          <pc:sldMk cId="578739777" sldId="269"/>
        </pc:sldMkLst>
        <pc:spChg chg="del">
          <ac:chgData name="Aastha Kumar" userId="f94225b3-263d-47de-91f3-c17c89a7eef3" providerId="ADAL" clId="{0F5BC9CE-F9FB-41B3-8CC9-D73E93342966}" dt="2024-10-13T13:00:44.944" v="113" actId="478"/>
          <ac:spMkLst>
            <pc:docMk/>
            <pc:sldMk cId="578739777" sldId="269"/>
            <ac:spMk id="2" creationId="{4487D73F-32A0-D5CB-4BBF-191F3310E2E3}"/>
          </ac:spMkLst>
        </pc:spChg>
        <pc:picChg chg="add mod">
          <ac:chgData name="Aastha Kumar" userId="f94225b3-263d-47de-91f3-c17c89a7eef3" providerId="ADAL" clId="{0F5BC9CE-F9FB-41B3-8CC9-D73E93342966}" dt="2024-10-13T13:01:41.522" v="118" actId="14100"/>
          <ac:picMkLst>
            <pc:docMk/>
            <pc:sldMk cId="578739777" sldId="269"/>
            <ac:picMk id="4" creationId="{FC32A647-7F62-760D-16E7-3D3D21A0C180}"/>
          </ac:picMkLst>
        </pc:picChg>
        <pc:picChg chg="mod">
          <ac:chgData name="Aastha Kumar" userId="f94225b3-263d-47de-91f3-c17c89a7eef3" providerId="ADAL" clId="{0F5BC9CE-F9FB-41B3-8CC9-D73E93342966}" dt="2024-10-13T13:00:39.896" v="112" actId="1076"/>
          <ac:picMkLst>
            <pc:docMk/>
            <pc:sldMk cId="578739777" sldId="269"/>
            <ac:picMk id="5" creationId="{31296992-33BF-3740-7E16-26BF2F261585}"/>
          </ac:picMkLst>
        </pc:picChg>
        <pc:picChg chg="add mod modCrop">
          <ac:chgData name="Aastha Kumar" userId="f94225b3-263d-47de-91f3-c17c89a7eef3" providerId="ADAL" clId="{0F5BC9CE-F9FB-41B3-8CC9-D73E93342966}" dt="2024-10-13T13:02:22.184" v="131" actId="14100"/>
          <ac:picMkLst>
            <pc:docMk/>
            <pc:sldMk cId="578739777" sldId="269"/>
            <ac:picMk id="6" creationId="{D03FAB7B-A809-C197-9CCE-36030D9CB171}"/>
          </ac:picMkLst>
        </pc:picChg>
      </pc:sldChg>
      <pc:sldChg chg="addSp delSp modSp mod">
        <pc:chgData name="Aastha Kumar" userId="f94225b3-263d-47de-91f3-c17c89a7eef3" providerId="ADAL" clId="{0F5BC9CE-F9FB-41B3-8CC9-D73E93342966}" dt="2024-10-13T13:04:44.793" v="135" actId="478"/>
        <pc:sldMkLst>
          <pc:docMk/>
          <pc:sldMk cId="1715305851" sldId="271"/>
        </pc:sldMkLst>
        <pc:picChg chg="add del mod">
          <ac:chgData name="Aastha Kumar" userId="f94225b3-263d-47de-91f3-c17c89a7eef3" providerId="ADAL" clId="{0F5BC9CE-F9FB-41B3-8CC9-D73E93342966}" dt="2024-10-13T13:04:44.793" v="135" actId="478"/>
          <ac:picMkLst>
            <pc:docMk/>
            <pc:sldMk cId="1715305851" sldId="271"/>
            <ac:picMk id="4" creationId="{4584DB43-550C-DB1F-D695-B7725A37A659}"/>
          </ac:picMkLst>
        </pc:picChg>
      </pc:sldChg>
      <pc:sldChg chg="addSp modSp mod">
        <pc:chgData name="Aastha Kumar" userId="f94225b3-263d-47de-91f3-c17c89a7eef3" providerId="ADAL" clId="{0F5BC9CE-F9FB-41B3-8CC9-D73E93342966}" dt="2024-10-13T13:10:02.298" v="369"/>
        <pc:sldMkLst>
          <pc:docMk/>
          <pc:sldMk cId="4060502200" sldId="272"/>
        </pc:sldMkLst>
        <pc:spChg chg="add mod">
          <ac:chgData name="Aastha Kumar" userId="f94225b3-263d-47de-91f3-c17c89a7eef3" providerId="ADAL" clId="{0F5BC9CE-F9FB-41B3-8CC9-D73E93342966}" dt="2024-10-13T13:08:27.515" v="318" actId="1076"/>
          <ac:spMkLst>
            <pc:docMk/>
            <pc:sldMk cId="4060502200" sldId="272"/>
            <ac:spMk id="4" creationId="{1A61164C-C45C-36EF-EF32-F576E60711F8}"/>
          </ac:spMkLst>
        </pc:spChg>
        <pc:spChg chg="add mod">
          <ac:chgData name="Aastha Kumar" userId="f94225b3-263d-47de-91f3-c17c89a7eef3" providerId="ADAL" clId="{0F5BC9CE-F9FB-41B3-8CC9-D73E93342966}" dt="2024-10-13T13:09:30.621" v="358" actId="1076"/>
          <ac:spMkLst>
            <pc:docMk/>
            <pc:sldMk cId="4060502200" sldId="272"/>
            <ac:spMk id="6" creationId="{5936B713-035B-F069-04BE-4DCE09286F7C}"/>
          </ac:spMkLst>
        </pc:spChg>
        <pc:spChg chg="add mod">
          <ac:chgData name="Aastha Kumar" userId="f94225b3-263d-47de-91f3-c17c89a7eef3" providerId="ADAL" clId="{0F5BC9CE-F9FB-41B3-8CC9-D73E93342966}" dt="2024-10-13T13:09:45.833" v="364" actId="13926"/>
          <ac:spMkLst>
            <pc:docMk/>
            <pc:sldMk cId="4060502200" sldId="272"/>
            <ac:spMk id="7" creationId="{05022F73-C58F-A3A7-1F06-B2A879C467E9}"/>
          </ac:spMkLst>
        </pc:spChg>
        <pc:grpChg chg="mod">
          <ac:chgData name="Aastha Kumar" userId="f94225b3-263d-47de-91f3-c17c89a7eef3" providerId="ADAL" clId="{0F5BC9CE-F9FB-41B3-8CC9-D73E93342966}" dt="2024-10-13T13:10:02.298" v="369"/>
          <ac:grpSpMkLst>
            <pc:docMk/>
            <pc:sldMk cId="4060502200" sldId="272"/>
            <ac:grpSpMk id="12" creationId="{E2B7A251-0F06-E21F-36FA-6AC776CB4F72}"/>
          </ac:grpSpMkLst>
        </pc:grpChg>
        <pc:inkChg chg="add mod">
          <ac:chgData name="Aastha Kumar" userId="f94225b3-263d-47de-91f3-c17c89a7eef3" providerId="ADAL" clId="{0F5BC9CE-F9FB-41B3-8CC9-D73E93342966}" dt="2024-10-13T13:10:02.298" v="369"/>
          <ac:inkMkLst>
            <pc:docMk/>
            <pc:sldMk cId="4060502200" sldId="272"/>
            <ac:inkMk id="8" creationId="{E7255287-4484-7169-4B25-EAE806EF6867}"/>
          </ac:inkMkLst>
        </pc:inkChg>
        <pc:inkChg chg="add mod">
          <ac:chgData name="Aastha Kumar" userId="f94225b3-263d-47de-91f3-c17c89a7eef3" providerId="ADAL" clId="{0F5BC9CE-F9FB-41B3-8CC9-D73E93342966}" dt="2024-10-13T13:10:02.298" v="369"/>
          <ac:inkMkLst>
            <pc:docMk/>
            <pc:sldMk cId="4060502200" sldId="272"/>
            <ac:inkMk id="9" creationId="{23F34F16-620E-4E6A-4391-589C9144A691}"/>
          </ac:inkMkLst>
        </pc:inkChg>
        <pc:inkChg chg="add mod">
          <ac:chgData name="Aastha Kumar" userId="f94225b3-263d-47de-91f3-c17c89a7eef3" providerId="ADAL" clId="{0F5BC9CE-F9FB-41B3-8CC9-D73E93342966}" dt="2024-10-13T13:10:02.298" v="369"/>
          <ac:inkMkLst>
            <pc:docMk/>
            <pc:sldMk cId="4060502200" sldId="272"/>
            <ac:inkMk id="10" creationId="{6657203B-647E-BCD5-DF30-396F2DF45024}"/>
          </ac:inkMkLst>
        </pc:inkChg>
        <pc:inkChg chg="add mod">
          <ac:chgData name="Aastha Kumar" userId="f94225b3-263d-47de-91f3-c17c89a7eef3" providerId="ADAL" clId="{0F5BC9CE-F9FB-41B3-8CC9-D73E93342966}" dt="2024-10-13T13:10:02.298" v="369"/>
          <ac:inkMkLst>
            <pc:docMk/>
            <pc:sldMk cId="4060502200" sldId="272"/>
            <ac:inkMk id="11" creationId="{B354FEAB-5A0E-6D86-F248-A262F053C33F}"/>
          </ac:inkMkLst>
        </pc:inkChg>
      </pc:sldChg>
      <pc:sldChg chg="addSp modSp mod">
        <pc:chgData name="Aastha Kumar" userId="f94225b3-263d-47de-91f3-c17c89a7eef3" providerId="ADAL" clId="{0F5BC9CE-F9FB-41B3-8CC9-D73E93342966}" dt="2024-10-13T12:57:59.688" v="107" actId="1076"/>
        <pc:sldMkLst>
          <pc:docMk/>
          <pc:sldMk cId="3909606" sldId="273"/>
        </pc:sldMkLst>
        <pc:spChg chg="add mod">
          <ac:chgData name="Aastha Kumar" userId="f94225b3-263d-47de-91f3-c17c89a7eef3" providerId="ADAL" clId="{0F5BC9CE-F9FB-41B3-8CC9-D73E93342966}" dt="2024-10-13T12:57:54.439" v="105" actId="1076"/>
          <ac:spMkLst>
            <pc:docMk/>
            <pc:sldMk cId="3909606" sldId="273"/>
            <ac:spMk id="4" creationId="{829F06E6-8DDB-2A70-64D3-520386ED2A06}"/>
          </ac:spMkLst>
        </pc:spChg>
        <pc:spChg chg="add mod">
          <ac:chgData name="Aastha Kumar" userId="f94225b3-263d-47de-91f3-c17c89a7eef3" providerId="ADAL" clId="{0F5BC9CE-F9FB-41B3-8CC9-D73E93342966}" dt="2024-10-13T12:57:59.688" v="107" actId="1076"/>
          <ac:spMkLst>
            <pc:docMk/>
            <pc:sldMk cId="3909606" sldId="273"/>
            <ac:spMk id="6" creationId="{586D6088-84A4-EBBE-84D7-F0B20B9F2807}"/>
          </ac:spMkLst>
        </pc:spChg>
      </pc:sldChg>
      <pc:sldChg chg="addSp modSp mod">
        <pc:chgData name="Aastha Kumar" userId="f94225b3-263d-47de-91f3-c17c89a7eef3" providerId="ADAL" clId="{0F5BC9CE-F9FB-41B3-8CC9-D73E93342966}" dt="2024-10-13T13:23:58.372" v="511" actId="27636"/>
        <pc:sldMkLst>
          <pc:docMk/>
          <pc:sldMk cId="3893915384" sldId="278"/>
        </pc:sldMkLst>
        <pc:spChg chg="mod">
          <ac:chgData name="Aastha Kumar" userId="f94225b3-263d-47de-91f3-c17c89a7eef3" providerId="ADAL" clId="{0F5BC9CE-F9FB-41B3-8CC9-D73E93342966}" dt="2024-10-13T13:18:08.758" v="388" actId="1076"/>
          <ac:spMkLst>
            <pc:docMk/>
            <pc:sldMk cId="3893915384" sldId="278"/>
            <ac:spMk id="2" creationId="{641E1ADF-AC79-C5BA-3A3D-4A3A3A8F7620}"/>
          </ac:spMkLst>
        </pc:spChg>
        <pc:spChg chg="mod">
          <ac:chgData name="Aastha Kumar" userId="f94225b3-263d-47de-91f3-c17c89a7eef3" providerId="ADAL" clId="{0F5BC9CE-F9FB-41B3-8CC9-D73E93342966}" dt="2024-10-13T13:23:58.372" v="511" actId="27636"/>
          <ac:spMkLst>
            <pc:docMk/>
            <pc:sldMk cId="3893915384" sldId="278"/>
            <ac:spMk id="3" creationId="{9F69439C-CB9D-9A37-3545-01121532539B}"/>
          </ac:spMkLst>
        </pc:spChg>
        <pc:picChg chg="add mod">
          <ac:chgData name="Aastha Kumar" userId="f94225b3-263d-47de-91f3-c17c89a7eef3" providerId="ADAL" clId="{0F5BC9CE-F9FB-41B3-8CC9-D73E93342966}" dt="2024-10-13T13:18:36.664" v="396" actId="1076"/>
          <ac:picMkLst>
            <pc:docMk/>
            <pc:sldMk cId="3893915384" sldId="278"/>
            <ac:picMk id="5" creationId="{92082F8F-976A-9B9C-F886-1ADEDC9350B6}"/>
          </ac:picMkLst>
        </pc:picChg>
      </pc:sldChg>
      <pc:sldChg chg="delSp modSp del mod">
        <pc:chgData name="Aastha Kumar" userId="f94225b3-263d-47de-91f3-c17c89a7eef3" providerId="ADAL" clId="{0F5BC9CE-F9FB-41B3-8CC9-D73E93342966}" dt="2024-10-13T13:18:39.197" v="397" actId="47"/>
        <pc:sldMkLst>
          <pc:docMk/>
          <pc:sldMk cId="1555371309" sldId="279"/>
        </pc:sldMkLst>
        <pc:spChg chg="mod">
          <ac:chgData name="Aastha Kumar" userId="f94225b3-263d-47de-91f3-c17c89a7eef3" providerId="ADAL" clId="{0F5BC9CE-F9FB-41B3-8CC9-D73E93342966}" dt="2024-10-13T13:18:26.476" v="391" actId="21"/>
          <ac:spMkLst>
            <pc:docMk/>
            <pc:sldMk cId="1555371309" sldId="279"/>
            <ac:spMk id="3" creationId="{6B6EB14C-8604-E931-894A-FCEA9CB5DF01}"/>
          </ac:spMkLst>
        </pc:spChg>
        <pc:picChg chg="del mod">
          <ac:chgData name="Aastha Kumar" userId="f94225b3-263d-47de-91f3-c17c89a7eef3" providerId="ADAL" clId="{0F5BC9CE-F9FB-41B3-8CC9-D73E93342966}" dt="2024-10-13T13:18:33.692" v="394" actId="21"/>
          <ac:picMkLst>
            <pc:docMk/>
            <pc:sldMk cId="1555371309" sldId="279"/>
            <ac:picMk id="5" creationId="{92082F8F-976A-9B9C-F886-1ADEDC9350B6}"/>
          </ac:picMkLst>
        </pc:picChg>
      </pc:sldChg>
      <pc:sldChg chg="addSp delSp modSp mod">
        <pc:chgData name="Aastha Kumar" userId="f94225b3-263d-47de-91f3-c17c89a7eef3" providerId="ADAL" clId="{0F5BC9CE-F9FB-41B3-8CC9-D73E93342966}" dt="2024-10-13T13:27:00.801" v="519" actId="122"/>
        <pc:sldMkLst>
          <pc:docMk/>
          <pc:sldMk cId="2061956425" sldId="285"/>
        </pc:sldMkLst>
        <pc:spChg chg="mod">
          <ac:chgData name="Aastha Kumar" userId="f94225b3-263d-47de-91f3-c17c89a7eef3" providerId="ADAL" clId="{0F5BC9CE-F9FB-41B3-8CC9-D73E93342966}" dt="2024-10-13T13:27:00.801" v="519" actId="122"/>
          <ac:spMkLst>
            <pc:docMk/>
            <pc:sldMk cId="2061956425" sldId="285"/>
            <ac:spMk id="2" creationId="{18D6AC2E-517F-B655-E5FC-D9BB297217EB}"/>
          </ac:spMkLst>
        </pc:spChg>
        <pc:picChg chg="del">
          <ac:chgData name="Aastha Kumar" userId="f94225b3-263d-47de-91f3-c17c89a7eef3" providerId="ADAL" clId="{0F5BC9CE-F9FB-41B3-8CC9-D73E93342966}" dt="2024-10-13T13:26:38.567" v="512" actId="21"/>
          <ac:picMkLst>
            <pc:docMk/>
            <pc:sldMk cId="2061956425" sldId="285"/>
            <ac:picMk id="3" creationId="{18726A5E-F719-C5CB-8DB3-653C0EE9A593}"/>
          </ac:picMkLst>
        </pc:picChg>
        <pc:picChg chg="del">
          <ac:chgData name="Aastha Kumar" userId="f94225b3-263d-47de-91f3-c17c89a7eef3" providerId="ADAL" clId="{0F5BC9CE-F9FB-41B3-8CC9-D73E93342966}" dt="2024-10-13T13:26:38.567" v="512" actId="21"/>
          <ac:picMkLst>
            <pc:docMk/>
            <pc:sldMk cId="2061956425" sldId="285"/>
            <ac:picMk id="4" creationId="{6CF6169E-893A-748B-E1A2-6A2EB2A18BEF}"/>
          </ac:picMkLst>
        </pc:picChg>
        <pc:picChg chg="mod">
          <ac:chgData name="Aastha Kumar" userId="f94225b3-263d-47de-91f3-c17c89a7eef3" providerId="ADAL" clId="{0F5BC9CE-F9FB-41B3-8CC9-D73E93342966}" dt="2024-10-13T13:26:50.199" v="515" actId="1076"/>
          <ac:picMkLst>
            <pc:docMk/>
            <pc:sldMk cId="2061956425" sldId="285"/>
            <ac:picMk id="5" creationId="{C40F356B-32D8-444D-ED1E-EA99B53A4B1F}"/>
          </ac:picMkLst>
        </pc:picChg>
        <pc:picChg chg="mod">
          <ac:chgData name="Aastha Kumar" userId="f94225b3-263d-47de-91f3-c17c89a7eef3" providerId="ADAL" clId="{0F5BC9CE-F9FB-41B3-8CC9-D73E93342966}" dt="2024-10-13T13:26:50.199" v="515" actId="1076"/>
          <ac:picMkLst>
            <pc:docMk/>
            <pc:sldMk cId="2061956425" sldId="285"/>
            <ac:picMk id="6" creationId="{F75EFFC9-905B-F615-3334-5FE1A5B3B979}"/>
          </ac:picMkLst>
        </pc:picChg>
        <pc:picChg chg="mod">
          <ac:chgData name="Aastha Kumar" userId="f94225b3-263d-47de-91f3-c17c89a7eef3" providerId="ADAL" clId="{0F5BC9CE-F9FB-41B3-8CC9-D73E93342966}" dt="2024-10-13T13:26:50.199" v="515" actId="1076"/>
          <ac:picMkLst>
            <pc:docMk/>
            <pc:sldMk cId="2061956425" sldId="285"/>
            <ac:picMk id="7" creationId="{B26D300C-AF3C-8482-C323-FFF914AF9788}"/>
          </ac:picMkLst>
        </pc:picChg>
        <pc:picChg chg="add mod">
          <ac:chgData name="Aastha Kumar" userId="f94225b3-263d-47de-91f3-c17c89a7eef3" providerId="ADAL" clId="{0F5BC9CE-F9FB-41B3-8CC9-D73E93342966}" dt="2024-10-13T13:26:55.933" v="517" actId="1076"/>
          <ac:picMkLst>
            <pc:docMk/>
            <pc:sldMk cId="2061956425" sldId="285"/>
            <ac:picMk id="8" creationId="{18726A5E-F719-C5CB-8DB3-653C0EE9A593}"/>
          </ac:picMkLst>
        </pc:picChg>
        <pc:picChg chg="add mod">
          <ac:chgData name="Aastha Kumar" userId="f94225b3-263d-47de-91f3-c17c89a7eef3" providerId="ADAL" clId="{0F5BC9CE-F9FB-41B3-8CC9-D73E93342966}" dt="2024-10-13T13:26:58.067" v="518" actId="1076"/>
          <ac:picMkLst>
            <pc:docMk/>
            <pc:sldMk cId="2061956425" sldId="285"/>
            <ac:picMk id="9" creationId="{6CF6169E-893A-748B-E1A2-6A2EB2A18BEF}"/>
          </ac:picMkLst>
        </pc:picChg>
      </pc:sldChg>
      <pc:sldChg chg="addSp delSp modSp del mod">
        <pc:chgData name="Aastha Kumar" userId="f94225b3-263d-47de-91f3-c17c89a7eef3" providerId="ADAL" clId="{0F5BC9CE-F9FB-41B3-8CC9-D73E93342966}" dt="2024-10-13T13:10:07.779" v="370" actId="47"/>
        <pc:sldMkLst>
          <pc:docMk/>
          <pc:sldMk cId="1534910103" sldId="286"/>
        </pc:sldMkLst>
        <pc:spChg chg="add del mod">
          <ac:chgData name="Aastha Kumar" userId="f94225b3-263d-47de-91f3-c17c89a7eef3" providerId="ADAL" clId="{0F5BC9CE-F9FB-41B3-8CC9-D73E93342966}" dt="2024-10-13T13:09:34.399" v="359" actId="21"/>
          <ac:spMkLst>
            <pc:docMk/>
            <pc:sldMk cId="1534910103" sldId="286"/>
            <ac:spMk id="2" creationId="{05022F73-C58F-A3A7-1F06-B2A879C467E9}"/>
          </ac:spMkLst>
        </pc:spChg>
        <pc:spChg chg="add del mod">
          <ac:chgData name="Aastha Kumar" userId="f94225b3-263d-47de-91f3-c17c89a7eef3" providerId="ADAL" clId="{0F5BC9CE-F9FB-41B3-8CC9-D73E93342966}" dt="2024-10-13T13:09:20.970" v="354" actId="21"/>
          <ac:spMkLst>
            <pc:docMk/>
            <pc:sldMk cId="1534910103" sldId="286"/>
            <ac:spMk id="4" creationId="{5936B713-035B-F069-04BE-4DCE09286F7C}"/>
          </ac:spMkLst>
        </pc:spChg>
        <pc:picChg chg="mod">
          <ac:chgData name="Aastha Kumar" userId="f94225b3-263d-47de-91f3-c17c89a7eef3" providerId="ADAL" clId="{0F5BC9CE-F9FB-41B3-8CC9-D73E93342966}" dt="2024-10-13T13:07:28.025" v="265" actId="1076"/>
          <ac:picMkLst>
            <pc:docMk/>
            <pc:sldMk cId="1534910103" sldId="286"/>
            <ac:picMk id="3" creationId="{2DE502D8-9C8C-C8F9-5133-1FEAE5367AD7}"/>
          </ac:picMkLst>
        </pc:picChg>
      </pc:sldChg>
    </pc:docChg>
  </pc:docChgLst>
  <pc:docChgLst>
    <pc:chgData name="Aastha Kumar" userId="f94225b3-263d-47de-91f3-c17c89a7eef3" providerId="ADAL" clId="{9FC0773F-F13D-402C-BFD1-F13CABF57E55}"/>
    <pc:docChg chg="delSld">
      <pc:chgData name="Aastha Kumar" userId="f94225b3-263d-47de-91f3-c17c89a7eef3" providerId="ADAL" clId="{9FC0773F-F13D-402C-BFD1-F13CABF57E55}" dt="2024-11-27T10:59:30.855" v="0" actId="47"/>
      <pc:docMkLst>
        <pc:docMk/>
      </pc:docMkLst>
      <pc:sldChg chg="del">
        <pc:chgData name="Aastha Kumar" userId="f94225b3-263d-47de-91f3-c17c89a7eef3" providerId="ADAL" clId="{9FC0773F-F13D-402C-BFD1-F13CABF57E55}" dt="2024-11-27T10:59:30.855" v="0" actId="47"/>
        <pc:sldMkLst>
          <pc:docMk/>
          <pc:sldMk cId="1841567090" sldId="26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13:09:53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1 201 24575,'63'-3'0,"115"-21"0,-112 13 0,103-5 0,509 55 0,-145-1 0,-427-35-6,1493 26-532,352-30 1082,-1527 14-544,-56-1 0,1346-9-708,-875-5 467,-44-40-34,188-46 275,-385 43 984,183-14-744,-666 58-240,-66 2 0,1-2 0,-1-2 0,68-14 0,-69 0-1365,-31 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13:09:56.3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1 375 24575,'4'-3'0,"1"0"0,0 0 0,0 0 0,0 0 0,0 1 0,0 0 0,0 0 0,9-2 0,6-3 0,107-37 0,144-30 0,141-8 0,71 18-216,7 25-212,-399 33 351,784-27 184,7 34 366,-330 2-332,-420-3-141,613 16 0,-228-4 0,-49-3 0,-429-7 0,342 33 0,391 32 0,-598-58 0,666 2 0,-536-13 0,1994 2 0,-2048-14 0,-40 1 0,542 11 0,-386 4 0,-270-6 0,114-21 0,18-1 0,-206 25 0,519-24 0,-536 25 5,104-4-1375,-75-2-5456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13:09:58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3523 0 24575,'14'418'0,"-1"-67"0,-12-236 0,-7 445 0,0-503 0,-3 1 0,-2-1 0,-3 0 0,-2-1 0,-2-1 0,-29 58 0,-2-13 0,-5-3 0,-84 116 0,128-199 0,-88 127 0,-134 146 0,16-68 0,-9-10 0,-273 194 0,334-287 0,-5-7 0,-5-9 0,-4-6 0,-3-9 0,-251 81 0,226-103 0,100-33 0,-153 65 0,257-94 0,0 0 0,0 0 0,-1 0 0,1-1 0,0 1 0,-1 0 0,1-1 0,-1 0 0,1 1 0,-4-1 0,6 0 0,0 0 0,0 0 0,-1-1 0,1 1 0,0 0 0,-1 0 0,1 0 0,0 0 0,0 0 0,-1 0 0,1-1 0,0 1 0,0 0 0,-1 0 0,1-1 0,0 1 0,0 0 0,-1 0 0,1-1 0,0 1 0,0 0 0,0 0 0,0-1 0,0 1 0,0 0 0,-1-1 0,1 1 0,0-1 0,4-16 0,18-24 0,2 0 0,34-43 0,-31 45 0,34-42 0,108-109 0,-376 437 0,104-120 0,99-122 0,0 0 0,0 0 0,0 0 0,1 0 0,-1 0 0,-4 11 0,8-15 0,-1 0 0,1 0 0,0-1 0,0 1 0,0 0 0,0 0 0,-1 0 0,1 0 0,0 0 0,1-1 0,-1 1 0,0 0 0,0 0 0,0 0 0,0 0 0,1 0 0,-1-1 0,0 1 0,1 1 0,0-1 0,0 0 0,0 0 0,0 0 0,1 0 0,-1 0 0,0 0 0,0-1 0,0 1 0,1 0 0,-1-1 0,0 1 0,1-1 0,-1 1 0,1-1 0,1 1 0,18 2 0,-1-1 0,0 0 0,1-2 0,20-1 0,85-15 0,-22 3 0,-88 12 0,38-5 0,1 3 0,88 7 0,-128-2 0,1 2 0,0 0 0,-1 0 0,21 11 0,58 31 0,-87-43 0,-6-2 1,120 57-1367,-101-50-5460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13:10:01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982 0 24575,'2'56'0,"3"0"0,15 72 0,-10-75 0,71 395-306,71 452-556,-100-187 862,-51 3 0,-3-502 0,1-11-133,-4 245-84,-29-2 424,11-306 448,-56 182 1,-11-78-656,-50 18 0,14-30 0,46-84 0,47-91 0,-27 63 0,44-87 0,-2 0 0,-40 57 0,9-17 0,14-6 0,-3 4 0,-45 66 0,68-108 0,0 1 0,-17 56 0,25-65 0,0-1 0,-2 0 0,0 0 0,-23 37 0,29-53 0,1 0 0,-1 0 0,0 0 0,0 0 0,0-1 0,0 0 0,-1 1 0,-5 3 0,8-7 0,0 1 0,-1-1 0,1 1 0,0-1 0,-1 0 0,1 0 0,-1 1 0,1-1 0,0 0 0,-1 0 0,1 0 0,-1-1 0,1 1 0,0 0 0,-1-1 0,1 1 0,0 0 0,-1-1 0,1 1 0,0-1 0,0 0 0,-1 0 0,1 1 0,0-1 0,0 0 0,0 0 0,0 0 0,0 0 0,0 0 0,0 0 0,0 0 0,-1-2 0,-6-9 0,0 1 0,0-1 0,1 0 0,0-1 0,1 0 0,-7-21 0,-19-87 0,29 111 0,-10-51 0,2 0 0,3-1 0,-1-83 0,9 130 0,1 26 0,-1 31 0,2 632 0,-3-658 0,1-8 0,-1 0 0,2 0 0,1 14 0,-2-20 0,0-1 0,1 1 0,-1-1 0,0 0 0,1 1 0,-1-1 0,1 1 0,0-1 0,-1 0 0,1 0 0,0 1 0,0-1 0,0 0 0,0 0 0,0 0 0,0 0 0,0 0 0,0 0 0,1 0 0,-1 0 0,0 0 0,0-1 0,1 1 0,-1-1 0,3 2 0,3-2 0,0 0 0,1 0 0,-1-1 0,0 1 0,0-2 0,0 1 0,0-1 0,-1 0 0,1 0 0,0-1 0,8-4 0,304-160 0,-229 116 0,30-17-1365,-80 47-5461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5276C-AAE6-4114-92B9-97314546A52A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1E345-E5BD-4DC1-9934-4BA2ABF0E0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16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1E345-E5BD-4DC1-9934-4BA2ABF0E05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790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1E345-E5BD-4DC1-9934-4BA2ABF0E05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257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1E345-E5BD-4DC1-9934-4BA2ABF0E05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25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1E345-E5BD-4DC1-9934-4BA2ABF0E05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116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1E345-E5BD-4DC1-9934-4BA2ABF0E05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704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1E345-E5BD-4DC1-9934-4BA2ABF0E05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740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1E345-E5BD-4DC1-9934-4BA2ABF0E05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43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96F4-4F75-1A0C-C873-4B860876B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A88069-A2AC-C878-3F4C-2A195DDD6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0448A-786F-0887-A640-13341B5C3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89D0-BC7F-46AA-AC7A-62611E69FEBE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59994-7E38-71AC-6622-CB718D60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90CDF-A7FD-30D9-CB27-9C742AE3A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969B2-6DA2-454B-9F01-9A887400E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392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C049A-2900-32CD-DF4D-853C3C52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DE7D7-C310-7533-7566-D54C5ACA4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B3344-D9F8-C78C-AECF-F3C57D692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89D0-BC7F-46AA-AC7A-62611E69FEBE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D3721-334F-A1CD-561D-28B1A4C9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AE5C9-1721-EF1D-04AA-B59F70542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969B2-6DA2-454B-9F01-9A887400E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95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B8571E-11C8-D83B-38FF-E62EAD010E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918F1C-705F-2059-BF3F-665A514EB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DEF56-F7A7-2CE6-45E1-AA93C7B0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89D0-BC7F-46AA-AC7A-62611E69FEBE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A999F-9946-6341-B41E-665EFA4BB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70EE-A790-62C9-0C95-7A97DFFD1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969B2-6DA2-454B-9F01-9A887400E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591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DD06-C623-4040-B636-A19CE1FB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0895B-BFE2-754F-7C04-5A0A33BF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46425-CC45-D15F-212E-D37AF24E1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89D0-BC7F-46AA-AC7A-62611E69FEBE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E4309-3D1C-6430-28D0-B58739B7C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64B85-93ED-3A11-DF71-2FE7D2D1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969B2-6DA2-454B-9F01-9A887400E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70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7596-E8B1-EF12-7A05-6004BCDF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B0E25-9C44-FCBD-CFD3-B757D95CB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BBFFF-4108-AE65-A01C-6FF3917C7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89D0-BC7F-46AA-AC7A-62611E69FEBE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D137E-9726-AB25-25C5-626739B0A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C1A76-53AB-F6A4-083F-5B3B5F10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969B2-6DA2-454B-9F01-9A887400E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31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5204-3DDF-20CF-EBF7-37252FCE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57848-2850-A4BD-AE26-13D47BE16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242BD-381B-9AE6-06BB-31DF97B78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72CBA-438F-5AC2-8E03-AD973B80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89D0-BC7F-46AA-AC7A-62611E69FEBE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F91D2-22C0-8172-076B-F81CE1B83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FF9FB-15DB-91BA-DF99-94D12C03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969B2-6DA2-454B-9F01-9A887400E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01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4B1D-042E-A59B-CB7F-5D875791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9E99B-5478-DA63-B2D1-A449C588E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F344C-6E51-5ABA-8D55-FC0CAB958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719AD-F741-ADCF-AD84-E0F7FF2A1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EE004-EBC5-4ED4-F201-031C49609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DE93C2-1A52-E4E0-44F3-DA55E71E7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89D0-BC7F-46AA-AC7A-62611E69FEBE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C6E7F-86A8-9D83-1ED1-3416DB7A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CBDD10-48E5-8B93-C1C9-6292AC06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969B2-6DA2-454B-9F01-9A887400E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822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1DCB2-1673-D97D-4B2B-B448ECA3E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08E27-B45A-0966-05E1-65667EEB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89D0-BC7F-46AA-AC7A-62611E69FEBE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98B2C1-837E-13F2-E1CE-AB0E4DF08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5A81E-10C3-0160-B86B-68A31969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969B2-6DA2-454B-9F01-9A887400E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6236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8B8DE4-DC9B-8A76-1BE4-DC5176D91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89D0-BC7F-46AA-AC7A-62611E69FEBE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E9D7A6-6767-46AE-DEBF-C35752413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28B03-2001-C78A-3880-2E78C681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969B2-6DA2-454B-9F01-9A887400E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612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7A172-5332-B8DF-E542-BFCFF1B62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962BC-D54A-74C8-99DC-6EE82989E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E41CF-F2B4-3A5F-75F5-00315267E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262F9-A110-104F-1180-B0BC6C9B5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89D0-BC7F-46AA-AC7A-62611E69FEBE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5AC9D-223D-6D6F-775B-0FB4436D9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80008-AC98-A52A-63BE-009817AD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969B2-6DA2-454B-9F01-9A887400E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53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10016-3AFA-4D80-640F-7661A068A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2651EC-8AB8-AD61-F9C6-2EB0FEC1B9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79033-B28D-9AFA-D843-0E3147592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71D13-7DB6-5BEC-2A3A-9768878EF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89D0-BC7F-46AA-AC7A-62611E69FEBE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14536-79E6-439C-C947-FD749E0A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A0C1F-0900-C760-6CEC-E7B8A819A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969B2-6DA2-454B-9F01-9A887400E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55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A097E2-6EFD-15AB-E1CE-5FF93622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6355B-86C0-64FE-2C35-828A4EAEE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B22AE-2E85-4821-2B47-EFEB12E9ED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C89D0-BC7F-46AA-AC7A-62611E69FEBE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4B167-01BD-A2B4-7682-B372E4AF4F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4A45A-445C-D464-918F-5DE3A369F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969B2-6DA2-454B-9F01-9A887400E1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78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ED38-E5C5-E61A-27F5-47AEE8B2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155576"/>
            <a:ext cx="10515600" cy="692150"/>
          </a:xfrm>
        </p:spPr>
        <p:txBody>
          <a:bodyPr>
            <a:normAutofit fontScale="90000"/>
          </a:bodyPr>
          <a:lstStyle/>
          <a:p>
            <a:r>
              <a:rPr lang="en-IN" dirty="0"/>
              <a:t>Simple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1639C-253C-5B17-7179-2D381FA9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" y="958850"/>
            <a:ext cx="1185862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n-gram is a sequence of n words: </a:t>
            </a:r>
          </a:p>
          <a:p>
            <a:r>
              <a:rPr lang="en-US" dirty="0">
                <a:solidFill>
                  <a:srgbClr val="FF0000"/>
                </a:solidFill>
              </a:rPr>
              <a:t>2-gram(</a:t>
            </a:r>
            <a:r>
              <a:rPr lang="en-US" dirty="0"/>
              <a:t>bigram): is a two-word sequence of words like “</a:t>
            </a:r>
            <a:r>
              <a:rPr lang="en-US" dirty="0">
                <a:solidFill>
                  <a:srgbClr val="FF0000"/>
                </a:solidFill>
              </a:rPr>
              <a:t>please turn</a:t>
            </a:r>
            <a:r>
              <a:rPr lang="en-US" dirty="0"/>
              <a:t>”, “</a:t>
            </a:r>
            <a:r>
              <a:rPr lang="en-US" dirty="0">
                <a:solidFill>
                  <a:srgbClr val="FF0000"/>
                </a:solidFill>
              </a:rPr>
              <a:t>turn your</a:t>
            </a:r>
            <a:r>
              <a:rPr lang="en-US" dirty="0"/>
              <a:t>”, or ”</a:t>
            </a:r>
            <a:r>
              <a:rPr lang="en-US" dirty="0">
                <a:solidFill>
                  <a:srgbClr val="FF0000"/>
                </a:solidFill>
              </a:rPr>
              <a:t>your homework</a:t>
            </a:r>
            <a:r>
              <a:rPr lang="en-US" dirty="0"/>
              <a:t>” </a:t>
            </a:r>
          </a:p>
          <a:p>
            <a:r>
              <a:rPr lang="en-US" dirty="0">
                <a:solidFill>
                  <a:srgbClr val="FF0000"/>
                </a:solidFill>
              </a:rPr>
              <a:t>3-gram</a:t>
            </a:r>
            <a:r>
              <a:rPr lang="en-US" dirty="0"/>
              <a:t> (trigram) is a three-word sequence of words like “</a:t>
            </a:r>
            <a:r>
              <a:rPr lang="en-US" dirty="0">
                <a:solidFill>
                  <a:srgbClr val="FF0000"/>
                </a:solidFill>
              </a:rPr>
              <a:t>please turn your</a:t>
            </a:r>
            <a:r>
              <a:rPr lang="en-US" dirty="0"/>
              <a:t>”, or “</a:t>
            </a:r>
            <a:r>
              <a:rPr lang="en-US" dirty="0">
                <a:solidFill>
                  <a:srgbClr val="FF0000"/>
                </a:solidFill>
              </a:rPr>
              <a:t>turn your homework</a:t>
            </a:r>
            <a:r>
              <a:rPr lang="en-US" dirty="0"/>
              <a:t>”. </a:t>
            </a:r>
          </a:p>
          <a:p>
            <a:r>
              <a:rPr lang="en-US" dirty="0"/>
              <a:t>probabilistic model that can </a:t>
            </a:r>
            <a:r>
              <a:rPr lang="en-US" dirty="0">
                <a:solidFill>
                  <a:srgbClr val="FF0000"/>
                </a:solidFill>
              </a:rPr>
              <a:t>estimate the probability of a word given the </a:t>
            </a:r>
            <a:r>
              <a:rPr lang="en-US" i="1" dirty="0">
                <a:solidFill>
                  <a:srgbClr val="FF0000"/>
                </a:solidFill>
              </a:rPr>
              <a:t>n-1 </a:t>
            </a:r>
            <a:r>
              <a:rPr lang="en-US" dirty="0">
                <a:solidFill>
                  <a:srgbClr val="FF0000"/>
                </a:solidFill>
              </a:rPr>
              <a:t>previous words</a:t>
            </a:r>
            <a:r>
              <a:rPr lang="en-US" dirty="0"/>
              <a:t>, and thereby also to </a:t>
            </a:r>
            <a:r>
              <a:rPr lang="en-US" dirty="0">
                <a:solidFill>
                  <a:srgbClr val="FF0000"/>
                </a:solidFill>
              </a:rPr>
              <a:t>assign probabilities to entire sequences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26504-90AB-1941-4AD7-2AA88DA4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101" b="18785"/>
          <a:stretch/>
        </p:blipFill>
        <p:spPr>
          <a:xfrm>
            <a:off x="392125" y="4351338"/>
            <a:ext cx="1140775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3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3EFC-3E64-218C-7764-CA7E18A1F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C83E9-E23A-9A90-D15A-360D8A71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E7352-CC64-7C5B-0F47-987FE924D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98"/>
            <a:ext cx="12048565" cy="6815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61164C-C45C-36EF-EF32-F576E60711F8}"/>
              </a:ext>
            </a:extLst>
          </p:cNvPr>
          <p:cNvSpPr txBox="1"/>
          <p:nvPr/>
        </p:nvSpPr>
        <p:spPr>
          <a:xfrm>
            <a:off x="5438775" y="4001294"/>
            <a:ext cx="478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=log(3/7)+log(3/6)+log(3/5)+log(3/3) = -2.0513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6B713-035B-F069-04BE-4DCE09286F7C}"/>
              </a:ext>
            </a:extLst>
          </p:cNvPr>
          <p:cNvSpPr txBox="1"/>
          <p:nvPr/>
        </p:nvSpPr>
        <p:spPr>
          <a:xfrm>
            <a:off x="6686550" y="5495925"/>
            <a:ext cx="550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=log(3/7)+log(2/4)+log(3/6)+log(2/5)+log(3/5) = -3.6607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22F73-C58F-A3A7-1F06-B2A879C467E9}"/>
              </a:ext>
            </a:extLst>
          </p:cNvPr>
          <p:cNvSpPr txBox="1"/>
          <p:nvPr/>
        </p:nvSpPr>
        <p:spPr>
          <a:xfrm>
            <a:off x="9334501" y="1300834"/>
            <a:ext cx="2571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Whenever we multiply, underflow problem occurs. We can overcome this problem by adding log of all probabilities.</a:t>
            </a:r>
            <a:endParaRPr lang="en-IN" dirty="0">
              <a:highlight>
                <a:srgbClr val="FFFF0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B7A251-0F06-E21F-36FA-6AC776CB4F72}"/>
              </a:ext>
            </a:extLst>
          </p:cNvPr>
          <p:cNvGrpSpPr/>
          <p:nvPr/>
        </p:nvGrpSpPr>
        <p:grpSpPr>
          <a:xfrm>
            <a:off x="5581410" y="2781210"/>
            <a:ext cx="6369120" cy="3152520"/>
            <a:chOff x="5581410" y="2781210"/>
            <a:chExt cx="6369120" cy="31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7255287-4484-7169-4B25-EAE806EF6867}"/>
                    </a:ext>
                  </a:extLst>
                </p14:cNvPr>
                <p14:cNvContentPartPr/>
                <p14:nvPr/>
              </p14:nvContentPartPr>
              <p14:xfrm>
                <a:off x="5581410" y="4318050"/>
                <a:ext cx="4424760" cy="101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7255287-4484-7169-4B25-EAE806EF68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63770" y="4300410"/>
                  <a:ext cx="4460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3F34F16-620E-4E6A-4391-589C9144A691}"/>
                    </a:ext>
                  </a:extLst>
                </p14:cNvPr>
                <p14:cNvContentPartPr/>
                <p14:nvPr/>
              </p14:nvContentPartPr>
              <p14:xfrm>
                <a:off x="7000530" y="5798730"/>
                <a:ext cx="4950000" cy="135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3F34F16-620E-4E6A-4391-589C9144A6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82890" y="5781090"/>
                  <a:ext cx="4985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657203B-647E-BCD5-DF30-396F2DF45024}"/>
                    </a:ext>
                  </a:extLst>
                </p14:cNvPr>
                <p14:cNvContentPartPr/>
                <p14:nvPr/>
              </p14:nvContentPartPr>
              <p14:xfrm>
                <a:off x="10266450" y="2781210"/>
                <a:ext cx="1278720" cy="162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657203B-647E-BCD5-DF30-396F2DF450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48450" y="2763210"/>
                  <a:ext cx="1314360" cy="16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354FEAB-5A0E-6D86-F248-A262F053C33F}"/>
                    </a:ext>
                  </a:extLst>
                </p14:cNvPr>
                <p14:cNvContentPartPr/>
                <p14:nvPr/>
              </p14:nvContentPartPr>
              <p14:xfrm>
                <a:off x="11200290" y="2876250"/>
                <a:ext cx="469800" cy="250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354FEAB-5A0E-6D86-F248-A262F053C33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82650" y="2858250"/>
                  <a:ext cx="505440" cy="253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60502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976C-C214-6D4C-14C5-689C8E16D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117475"/>
            <a:ext cx="11830050" cy="69209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ESTIMATING PARAMETERS AND EVALUATING LANGUDAGE MODELS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10BB8-92FC-33BD-492B-AEA301C6E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968599"/>
            <a:ext cx="11906250" cy="4351338"/>
          </a:xfrm>
        </p:spPr>
        <p:txBody>
          <a:bodyPr/>
          <a:lstStyle/>
          <a:p>
            <a:r>
              <a:rPr lang="en-US" sz="2400" dirty="0"/>
              <a:t>Perplexity: </a:t>
            </a:r>
            <a:r>
              <a:rPr lang="en-US" sz="2400" dirty="0">
                <a:solidFill>
                  <a:srgbClr val="FF0000"/>
                </a:solidFill>
              </a:rPr>
              <a:t>the inverse probability of the test set, normalized by the number of words</a:t>
            </a:r>
            <a:r>
              <a:rPr lang="en-US" sz="2400" dirty="0"/>
              <a:t>.</a:t>
            </a:r>
          </a:p>
          <a:p>
            <a:r>
              <a:rPr lang="en-US" sz="2400" dirty="0"/>
              <a:t>Lower perplexity -&gt; better model, higher perplexity -&gt; more confused for prediction</a:t>
            </a:r>
          </a:p>
          <a:p>
            <a:endParaRPr lang="en-US" dirty="0"/>
          </a:p>
          <a:p>
            <a:pPr lvl="1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215C78-5623-77CD-1DFB-567634DE8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23" y="1702254"/>
            <a:ext cx="3125410" cy="1240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ACA3DA-3C63-4519-ED8E-7B1FDF8AD3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610" t="24445" r="30000" b="12106"/>
          <a:stretch/>
        </p:blipFill>
        <p:spPr>
          <a:xfrm>
            <a:off x="7086600" y="2389187"/>
            <a:ext cx="4924425" cy="43513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A2D409-F906-3825-0BC6-C1B01696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047" t="33869" r="28515" b="9444"/>
          <a:stretch/>
        </p:blipFill>
        <p:spPr>
          <a:xfrm>
            <a:off x="495300" y="2943225"/>
            <a:ext cx="5295900" cy="388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45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1ADF-AC79-C5BA-3A3D-4A3A3A8F7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0"/>
            <a:ext cx="10515600" cy="5683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LAPLACE SMOOTHING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9439C-CB9D-9A37-3545-011215325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749300"/>
            <a:ext cx="1202055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What do we do with words that are in our vocabulary (they are not unknown words) but appear in a test set in an </a:t>
            </a:r>
            <a:r>
              <a:rPr lang="en-US" sz="2400" dirty="0">
                <a:solidFill>
                  <a:srgbClr val="FF0000"/>
                </a:solidFill>
              </a:rPr>
              <a:t>unseen context </a:t>
            </a:r>
            <a:r>
              <a:rPr lang="en-US" sz="2400" dirty="0"/>
              <a:t>(for example they appear after a word they never appeared after in training)? </a:t>
            </a:r>
          </a:p>
          <a:p>
            <a:r>
              <a:rPr lang="en-US" sz="2400" dirty="0"/>
              <a:t>Smoothing is the process </a:t>
            </a:r>
            <a:r>
              <a:rPr lang="en-US" sz="2400" dirty="0">
                <a:solidFill>
                  <a:srgbClr val="FF0000"/>
                </a:solidFill>
              </a:rPr>
              <a:t>of flattening a probability distribution </a:t>
            </a:r>
            <a:r>
              <a:rPr lang="en-US" sz="2400" dirty="0"/>
              <a:t>implied by a language model so that all reasonable word sequences can occur with some probability. This often involves broadening the distribution by redistributing weight from high probability regions to zero probability regions.</a:t>
            </a:r>
          </a:p>
          <a:p>
            <a:r>
              <a:rPr lang="en-US" sz="2400" dirty="0"/>
              <a:t>The simplest way to do smoothing is to </a:t>
            </a:r>
            <a:r>
              <a:rPr lang="en-US" sz="2400" b="1" dirty="0">
                <a:solidFill>
                  <a:srgbClr val="FF0000"/>
                </a:solidFill>
              </a:rPr>
              <a:t>add one to all the bigram </a:t>
            </a:r>
            <a:r>
              <a:rPr lang="en-US" sz="2400" dirty="0">
                <a:solidFill>
                  <a:srgbClr val="FF0000"/>
                </a:solidFill>
              </a:rPr>
              <a:t>counts</a:t>
            </a:r>
            <a:r>
              <a:rPr lang="en-US" sz="2400" dirty="0"/>
              <a:t>, before we normalize them into probabilities. All the counts that used to be zero will now have a count of 1, the counts of 1 will be 2, and so on. </a:t>
            </a:r>
          </a:p>
          <a:p>
            <a:r>
              <a:rPr lang="en-US" sz="2400" dirty="0"/>
              <a:t>V = (no. of unique words in corpus-1) and N = total no. of times w is occurring in corpus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82F8F-976A-9B9C-F886-1ADEDC935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943" y="5100638"/>
            <a:ext cx="5482114" cy="135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15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811B1-DA25-46E0-73FC-03357A2A4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59" t="16111" r="33985" b="6111"/>
          <a:stretch/>
        </p:blipFill>
        <p:spPr>
          <a:xfrm>
            <a:off x="-1" y="-1"/>
            <a:ext cx="5915025" cy="6890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DA3CBC-82A0-A913-424E-591F8559DF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297" t="16805" r="40000" b="7083"/>
          <a:stretch/>
        </p:blipFill>
        <p:spPr>
          <a:xfrm>
            <a:off x="6438900" y="23147"/>
            <a:ext cx="5753101" cy="683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02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8EA24F2-7BE4-8443-7350-D64AA54D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66" r="8506" b="15563"/>
          <a:stretch/>
        </p:blipFill>
        <p:spPr>
          <a:xfrm>
            <a:off x="105143" y="2915387"/>
            <a:ext cx="4533532" cy="3881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35826-B53D-8985-CCAD-E613C1B36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59"/>
            <a:ext cx="7600950" cy="2905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AEF120-94BA-BE3E-6EB4-680F014ECD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375"/>
          <a:stretch/>
        </p:blipFill>
        <p:spPr>
          <a:xfrm>
            <a:off x="7687011" y="9559"/>
            <a:ext cx="4153924" cy="811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66AF6A-96CA-F878-4B83-C4EA5E1C98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237" b="7924"/>
          <a:stretch/>
        </p:blipFill>
        <p:spPr>
          <a:xfrm>
            <a:off x="7256192" y="2333659"/>
            <a:ext cx="4935807" cy="4400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4BD7AA-1196-B8C8-CF96-C8B0DB755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682" y="1708151"/>
            <a:ext cx="2676525" cy="882650"/>
          </a:xfrm>
        </p:spPr>
        <p:txBody>
          <a:bodyPr>
            <a:noAutofit/>
          </a:bodyPr>
          <a:lstStyle/>
          <a:p>
            <a:r>
              <a:rPr lang="en-US" sz="1400" b="1" dirty="0"/>
              <a:t>With Laplace smoothing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3367891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AC2E-517F-B655-E5FC-D9BB2972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02" y="3557959"/>
            <a:ext cx="12106275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How much a smoothing algorithm has changed the original counts?</a:t>
            </a:r>
            <a:endParaRPr lang="en-IN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F356B-32D8-444D-ED1E-EA99B53A4B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462"/>
          <a:stretch/>
        </p:blipFill>
        <p:spPr>
          <a:xfrm>
            <a:off x="3834739" y="4410411"/>
            <a:ext cx="3834739" cy="2447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6D300C-AF3C-8482-C323-FFF914AF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461"/>
          <a:stretch/>
        </p:blipFill>
        <p:spPr>
          <a:xfrm>
            <a:off x="0" y="4521595"/>
            <a:ext cx="3834739" cy="8041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EFFC9-905B-F615-3334-5FE1A5B3B9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758"/>
          <a:stretch/>
        </p:blipFill>
        <p:spPr>
          <a:xfrm>
            <a:off x="7796280" y="4663554"/>
            <a:ext cx="3834739" cy="179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726A5E-F719-C5CB-8DB3-653C0EE9A5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6" t="25138" r="23516" b="22501"/>
          <a:stretch/>
        </p:blipFill>
        <p:spPr>
          <a:xfrm>
            <a:off x="0" y="0"/>
            <a:ext cx="6407316" cy="3676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F6169E-893A-748B-E1A2-6A2EB2A18B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640" t="16251" r="19219" b="24443"/>
          <a:stretch/>
        </p:blipFill>
        <p:spPr>
          <a:xfrm>
            <a:off x="6467459" y="0"/>
            <a:ext cx="5705475" cy="321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5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C751E-D308-8A71-20B9-574CCABC1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B5D74-EDCA-ED08-EB67-D8186B77E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167" y="0"/>
            <a:ext cx="5301544" cy="1219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DFBF1F-F81D-1A49-089C-D75299526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4" y="681036"/>
            <a:ext cx="11382375" cy="61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43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FC34-F566-B0E5-AFFD-F6A236622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D0CC-7F42-84A4-EA0E-B5E893E98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4426D-E707-9C1F-BD3E-08852340B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91" y="0"/>
            <a:ext cx="11306287" cy="6724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9F06E6-8DDB-2A70-64D3-520386ED2A06}"/>
              </a:ext>
            </a:extLst>
          </p:cNvPr>
          <p:cNvSpPr txBox="1"/>
          <p:nvPr/>
        </p:nvSpPr>
        <p:spPr>
          <a:xfrm>
            <a:off x="8210549" y="4552950"/>
            <a:ext cx="3762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Other terms in numerator and denominator cancel out </a:t>
            </a:r>
            <a:r>
              <a:rPr lang="en-US" sz="1400" dirty="0" err="1"/>
              <a:t>bcuz</a:t>
            </a:r>
            <a:r>
              <a:rPr lang="en-US" sz="1400" dirty="0"/>
              <a:t> they are equal</a:t>
            </a:r>
            <a:endParaRPr lang="en-IN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D6088-84A4-EBBE-84D7-F0B20B9F2807}"/>
              </a:ext>
            </a:extLst>
          </p:cNvPr>
          <p:cNvSpPr txBox="1"/>
          <p:nvPr/>
        </p:nvSpPr>
        <p:spPr>
          <a:xfrm>
            <a:off x="8210549" y="6176963"/>
            <a:ext cx="3762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Other terms in numerator and denominator cancel out </a:t>
            </a:r>
            <a:r>
              <a:rPr lang="en-US" sz="1400" dirty="0" err="1"/>
              <a:t>bcuz</a:t>
            </a:r>
            <a:r>
              <a:rPr lang="en-US" sz="1400" dirty="0"/>
              <a:t> they are equal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09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933E3-A7D3-17BE-FF5A-6DF25BD6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C782-BEF2-22BB-3481-D78769B0F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9EE51-8A42-0110-F64F-26C8B643B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1" y="0"/>
            <a:ext cx="11435379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6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F603-3DCF-1725-B7ED-BB0E4A06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012BF-78FD-9C23-D4CC-6827610C3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09A36B-F654-B4F8-C882-7E692CC9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48" y="-1"/>
            <a:ext cx="11772452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71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CB0C767-C5F4-E7FE-0F8D-373BD81A5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0"/>
            <a:ext cx="112202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35759-D983-45F4-C192-0BFD2A5E9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96992-33BF-3740-7E16-26BF2F26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1" y="618659"/>
            <a:ext cx="12105938" cy="6239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32A647-7F62-760D-16E7-3D3D21A0C1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38" t="2723" b="77369"/>
          <a:stretch/>
        </p:blipFill>
        <p:spPr>
          <a:xfrm>
            <a:off x="43031" y="53975"/>
            <a:ext cx="9034294" cy="1068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3FAB7B-A809-C197-9CCE-36030D9CB1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806" t="37385" r="8581" b="14348"/>
          <a:stretch/>
        </p:blipFill>
        <p:spPr>
          <a:xfrm>
            <a:off x="5286375" y="681037"/>
            <a:ext cx="6353175" cy="222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39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B4E7-7DE4-2F35-DA69-B94C1115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CB1A6-6157-0231-9EE6-05603A295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0E4A5-585A-DC2D-4FBC-7BE8A623B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608"/>
            <a:ext cx="11897958" cy="65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2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5D193-3B19-5672-4027-763ADF36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0CBAC-5B45-F63F-AE07-953E31D6B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216C9-8DC6-2A2B-3995-66D274A69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14"/>
            <a:ext cx="11940987" cy="665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05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30828B62F68548B536606B169F73C7" ma:contentTypeVersion="4" ma:contentTypeDescription="Create a new document." ma:contentTypeScope="" ma:versionID="e81a1a7dd6fade02954d078aa3427748">
  <xsd:schema xmlns:xsd="http://www.w3.org/2001/XMLSchema" xmlns:xs="http://www.w3.org/2001/XMLSchema" xmlns:p="http://schemas.microsoft.com/office/2006/metadata/properties" xmlns:ns2="f8b3528e-c29d-4111-b526-c93a7a094c4f" targetNamespace="http://schemas.microsoft.com/office/2006/metadata/properties" ma:root="true" ma:fieldsID="09227fdc07b02cec8d2dcb19b26e5d97" ns2:_="">
    <xsd:import namespace="f8b3528e-c29d-4111-b526-c93a7a094c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b3528e-c29d-4111-b526-c93a7a094c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3D4FEC-84D8-4580-9B27-D9572EE3FB9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025134E-0C08-4BD4-974B-209532F588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817B99-E222-467B-B1D0-F36AF780F2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b3528e-c29d-4111-b526-c93a7a094c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393</Words>
  <Application>Microsoft Office PowerPoint</Application>
  <PresentationFormat>Widescreen</PresentationFormat>
  <Paragraphs>27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Simple N-gram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ESTIMATING PARAMETERS AND EVALUATING LANGUDAGE MODELS</vt:lpstr>
      <vt:lpstr>LAPLACE SMOOTHING</vt:lpstr>
      <vt:lpstr>PowerPoint Presentation</vt:lpstr>
      <vt:lpstr>With Laplace smoothing</vt:lpstr>
      <vt:lpstr>How much a smoothing algorithm has changed the original counts?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5 - N Gram Modeling &amp; Word Embeddings </dc:title>
  <dc:creator>Ancy micheal</dc:creator>
  <cp:lastModifiedBy>Aastha Kumar</cp:lastModifiedBy>
  <cp:revision>24</cp:revision>
  <dcterms:created xsi:type="dcterms:W3CDTF">2024-03-18T08:54:07Z</dcterms:created>
  <dcterms:modified xsi:type="dcterms:W3CDTF">2024-11-27T11:01:29Z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0x0101000C30828B62F68548B536606B169F73C7</vt:lpwstr>
  </property>
</Properties>
</file>